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55DBC-5BC9-504F-9DD7-4CE9E81FAAE2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7BC30-5675-D14C-981C-8098F3CA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7BC30-5675-D14C-981C-8098F3CAF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7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0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2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4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6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75F7-175B-C944-AADB-6204685466F9}" type="datetimeFigureOut">
              <a:rPr lang="en-US" smtClean="0"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29BEC-4648-2342-8BC7-7EEE2A4C7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3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4.jpe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12" Type="http://schemas.openxmlformats.org/officeDocument/2006/relationships/image" Target="../media/image13.emf"/><Relationship Id="rId2" Type="http://schemas.openxmlformats.org/officeDocument/2006/relationships/image" Target="../media/image4.emf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jpeg"/><Relationship Id="rId10" Type="http://schemas.openxmlformats.org/officeDocument/2006/relationships/image" Target="../media/image3.gi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409" y="113298"/>
            <a:ext cx="7772400" cy="1470025"/>
          </a:xfrm>
        </p:spPr>
        <p:txBody>
          <a:bodyPr/>
          <a:lstStyle/>
          <a:p>
            <a:r>
              <a:rPr lang="en-US" dirty="0"/>
              <a:t>Polar Bear Metric Century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3709" y="22132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7" y="56650"/>
            <a:ext cx="1247465" cy="1247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535" y="0"/>
            <a:ext cx="1247466" cy="12474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2982" y="1062800"/>
            <a:ext cx="483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100K(62 MILES) OR 50K (31 MILES) RIDE OPTIONS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1634" y="1316714"/>
            <a:ext cx="3388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SATURDAY</a:t>
            </a:r>
            <a:r>
              <a:rPr lang="en-US" dirty="0"/>
              <a:t> </a:t>
            </a:r>
            <a:r>
              <a:rPr lang="en-US" sz="2000" dirty="0"/>
              <a:t>JANUARY</a:t>
            </a:r>
            <a:r>
              <a:rPr lang="en-US" dirty="0"/>
              <a:t> </a:t>
            </a:r>
            <a:r>
              <a:rPr lang="en-US" sz="2000" dirty="0"/>
              <a:t>13th</a:t>
            </a:r>
            <a:r>
              <a:rPr lang="en-US" dirty="0"/>
              <a:t> </a:t>
            </a:r>
            <a:r>
              <a:rPr lang="en-US" sz="2000" dirty="0"/>
              <a:t>2024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6803" y="1560414"/>
            <a:ext cx="267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REGISTRATION AT 8:30AM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0843" y="1745080"/>
            <a:ext cx="2773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RIDE START AT 10:00AM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1830" y="113298"/>
            <a:ext cx="147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25th ANNUAL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647" y="1247466"/>
            <a:ext cx="112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SUPPORT: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488" y="1474573"/>
            <a:ext cx="30983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SAG VEHICLES WILL CRUISE THE COURSE TO</a:t>
            </a:r>
          </a:p>
          <a:p>
            <a:r>
              <a:rPr lang="en-US" sz="1100" dirty="0"/>
              <a:t>SUPPORT ALL RIDERS AND TRANSPORT WEARY </a:t>
            </a:r>
          </a:p>
          <a:p>
            <a:r>
              <a:rPr lang="en-US" sz="1100" dirty="0"/>
              <a:t>RIDERS BACK TO THE STARTING POINT.  ON-SITE/ON-ROAD SUPPORT PROVIDED THE CYCLE PATH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647" y="2311400"/>
            <a:ext cx="135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 STOPS: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15797" y="2618185"/>
            <a:ext cx="2435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FOOD AND LIQUIDS WILL BE PROVIDED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92" y="2829616"/>
            <a:ext cx="100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SAFETY!: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5797" y="3195227"/>
            <a:ext cx="3061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ANSI OR SNELL APPROVED HELMETS ARE</a:t>
            </a:r>
          </a:p>
          <a:p>
            <a:r>
              <a:rPr lang="en-US" sz="1100" dirty="0"/>
              <a:t>REQUIRED FOR ALL RIDERS.  FOR EVERYONE’S</a:t>
            </a:r>
          </a:p>
          <a:p>
            <a:r>
              <a:rPr lang="en-US" sz="1100" dirty="0"/>
              <a:t>SAFETY, RIDERS ON THE COURSE AFTER 3 PM WILL</a:t>
            </a:r>
          </a:p>
          <a:p>
            <a:r>
              <a:rPr lang="en-US" sz="1100" dirty="0"/>
              <a:t>BE OFFERED SAG TO THE FINISH.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05213" y="3316015"/>
            <a:ext cx="28303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 Door Prizes!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4967" y="2320029"/>
            <a:ext cx="3881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$35 PRE-REGISTRATION</a:t>
            </a:r>
          </a:p>
          <a:p>
            <a:r>
              <a:rPr lang="en-US" sz="1200" dirty="0"/>
              <a:t>(MINORS RIDE FREE WITH PARENT OR ADULT CHAPERONE)</a:t>
            </a:r>
          </a:p>
          <a:p>
            <a:r>
              <a:rPr lang="en-US" sz="1400" dirty="0"/>
              <a:t>$40 Jan 8</a:t>
            </a:r>
            <a:r>
              <a:rPr lang="en-US" sz="1400" baseline="30000" dirty="0"/>
              <a:t>th</a:t>
            </a:r>
            <a:r>
              <a:rPr lang="en-US" sz="1400" dirty="0"/>
              <a:t>-12th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92" y="4203837"/>
            <a:ext cx="2926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START LOCATION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20567" y="4331315"/>
            <a:ext cx="2729465" cy="1123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POST RIDE FOOD </a:t>
            </a:r>
          </a:p>
          <a:p>
            <a:r>
              <a:rPr lang="en-US" sz="2800" dirty="0"/>
              <a:t>AND BEER!!</a:t>
            </a:r>
          </a:p>
          <a:p>
            <a:r>
              <a:rPr lang="en-US" sz="1100" dirty="0"/>
              <a:t>JOIN US FOR SOUPS/SANDWICHES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0567" y="5292723"/>
            <a:ext cx="4697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REGISTER ONLINE @ RACEROSTER.COM</a:t>
            </a:r>
          </a:p>
          <a:p>
            <a:r>
              <a:rPr lang="en-US" sz="2400" dirty="0"/>
              <a:t>OR FROM THE LINK @</a:t>
            </a:r>
          </a:p>
          <a:p>
            <a:r>
              <a:rPr lang="en-US" sz="2400" dirty="0"/>
              <a:t>WWW.ROCKYRIVERROADCLUB.ORG 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390" y="1528435"/>
            <a:ext cx="1932749" cy="38654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E788AC-8E44-6E49-BBB5-1A9DF4A99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6296" y="3953162"/>
            <a:ext cx="1704241" cy="17042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9CC07D-2378-0946-8922-33104EE21B9B}"/>
              </a:ext>
            </a:extLst>
          </p:cNvPr>
          <p:cNvSpPr txBox="1"/>
          <p:nvPr/>
        </p:nvSpPr>
        <p:spPr>
          <a:xfrm>
            <a:off x="48692" y="4936095"/>
            <a:ext cx="3814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Trane Technologies</a:t>
            </a:r>
          </a:p>
          <a:p>
            <a:r>
              <a:rPr lang="en-US" dirty="0"/>
              <a:t>800 Beaty St.</a:t>
            </a:r>
          </a:p>
          <a:p>
            <a:r>
              <a:rPr lang="en-US" dirty="0"/>
              <a:t>Davidson NC</a:t>
            </a:r>
          </a:p>
        </p:txBody>
      </p:sp>
    </p:spTree>
    <p:extLst>
      <p:ext uri="{BB962C8B-B14F-4D97-AF65-F5344CB8AC3E}">
        <p14:creationId xmlns:p14="http://schemas.microsoft.com/office/powerpoint/2010/main" val="369850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01949"/>
          </a:xfrm>
        </p:spPr>
        <p:txBody>
          <a:bodyPr/>
          <a:lstStyle/>
          <a:p>
            <a:r>
              <a:rPr lang="en-US" dirty="0"/>
              <a:t>Polar Bear Metric Sponsors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aseline="30000" dirty="0"/>
              <a:t> </a:t>
            </a:r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994" y="2515005"/>
            <a:ext cx="1662122" cy="812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Gerber Logo_PMS 072_185 5.18.1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453" y="-485870"/>
            <a:ext cx="3315477" cy="429061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79667" y="3290501"/>
            <a:ext cx="21408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pic>
        <p:nvPicPr>
          <p:cNvPr id="19" name="Picture 18" descr="Phillips - BAIR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069" y="4819442"/>
            <a:ext cx="4075269" cy="314907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 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858" y="2667183"/>
            <a:ext cx="2256985" cy="11131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483" y="5341933"/>
            <a:ext cx="2165693" cy="131716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8487" y="5289314"/>
            <a:ext cx="2870200" cy="14224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9738" y="4409396"/>
            <a:ext cx="2134261" cy="9325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 dirty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79667" y="3290501"/>
            <a:ext cx="1846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 </a:t>
            </a:r>
            <a:endParaRPr lang="en-US" dirty="0"/>
          </a:p>
        </p:txBody>
      </p:sp>
      <p:pic>
        <p:nvPicPr>
          <p:cNvPr id="36" name="Picture 35" descr="LevineLawGroupLogo[5]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2" y="1127056"/>
            <a:ext cx="2181796" cy="106476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035" y="3406170"/>
            <a:ext cx="2425700" cy="10668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2F54D16-14B6-C848-962B-A4025650D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12" y="4695570"/>
            <a:ext cx="2165693" cy="18075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D14BAF6-EF91-4A46-901D-39CE931382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3264" y="811807"/>
            <a:ext cx="1717762" cy="173199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2BE7B99-EB26-2041-88F7-AE54DC759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50" y="4339782"/>
            <a:ext cx="4908487" cy="98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" descr="Geopier Logo">
            <a:extLst>
              <a:ext uri="{FF2B5EF4-FFF2-40B4-BE49-F238E27FC236}">
                <a16:creationId xmlns:a16="http://schemas.microsoft.com/office/drawing/2014/main" id="{CFAE34C3-B2A6-1946-8D7F-AC35FCCE2B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Geopier Logo">
            <a:extLst>
              <a:ext uri="{FF2B5EF4-FFF2-40B4-BE49-F238E27FC236}">
                <a16:creationId xmlns:a16="http://schemas.microsoft.com/office/drawing/2014/main" id="{F227F5CA-42B3-D246-81C5-A59AD57A8E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51574" y="405463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6" descr="Geopier Logo">
            <a:extLst>
              <a:ext uri="{FF2B5EF4-FFF2-40B4-BE49-F238E27FC236}">
                <a16:creationId xmlns:a16="http://schemas.microsoft.com/office/drawing/2014/main" id="{71CDE7A9-F7AE-A645-B3E3-06E34C8394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 descr="Geopier Logo">
            <a:extLst>
              <a:ext uri="{FF2B5EF4-FFF2-40B4-BE49-F238E27FC236}">
                <a16:creationId xmlns:a16="http://schemas.microsoft.com/office/drawing/2014/main" id="{C4652EA8-88CD-154D-8BF4-EF7476B025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93604" y="2740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" name="Picture 36" descr="GFC_Logo_no_Tensar[4].pdf">
            <a:extLst>
              <a:ext uri="{FF2B5EF4-FFF2-40B4-BE49-F238E27FC236}">
                <a16:creationId xmlns:a16="http://schemas.microsoft.com/office/drawing/2014/main" id="{6473A40F-819A-4643-A263-585E7635CA6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2" y="1462871"/>
            <a:ext cx="2125646" cy="2750836"/>
          </a:xfrm>
          <a:prstGeom prst="rect">
            <a:avLst/>
          </a:prstGeom>
        </p:spPr>
      </p:pic>
      <p:pic>
        <p:nvPicPr>
          <p:cNvPr id="1036" name="Picture 12" descr="No photo description available.">
            <a:extLst>
              <a:ext uri="{FF2B5EF4-FFF2-40B4-BE49-F238E27FC236}">
                <a16:creationId xmlns:a16="http://schemas.microsoft.com/office/drawing/2014/main" id="{ABC2DD6C-1FF3-BA4A-86A3-800E0B281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880" y="3568038"/>
            <a:ext cx="2605228" cy="51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lythe Development Company">
            <a:extLst>
              <a:ext uri="{FF2B5EF4-FFF2-40B4-BE49-F238E27FC236}">
                <a16:creationId xmlns:a16="http://schemas.microsoft.com/office/drawing/2014/main" id="{299C1628-5679-214F-81F7-2EB03D175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947" y="155749"/>
            <a:ext cx="790290" cy="816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EmailSig_SBU_Trane_logo-01">
            <a:extLst>
              <a:ext uri="{FF2B5EF4-FFF2-40B4-BE49-F238E27FC236}">
                <a16:creationId xmlns:a16="http://schemas.microsoft.com/office/drawing/2014/main" id="{5962B949-5BCE-FB44-9E77-2FA9113C1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AutoShape 4" descr="Trane Technologies">
            <a:extLst>
              <a:ext uri="{FF2B5EF4-FFF2-40B4-BE49-F238E27FC236}">
                <a16:creationId xmlns:a16="http://schemas.microsoft.com/office/drawing/2014/main" id="{1738FFFA-EDA0-8949-BC4A-F949DA3D4D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6" descr="Trane Technologies">
            <a:extLst>
              <a:ext uri="{FF2B5EF4-FFF2-40B4-BE49-F238E27FC236}">
                <a16:creationId xmlns:a16="http://schemas.microsoft.com/office/drawing/2014/main" id="{20A24FE4-B54D-CD44-9CD0-CB127F6959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5444" y="3824851"/>
            <a:ext cx="107749" cy="6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Trane Technologies Launches Center for Healthy and Efficient Spaces to Help  Create Safer, Healthier, More Resilient Communities | Business Wire">
            <a:extLst>
              <a:ext uri="{FF2B5EF4-FFF2-40B4-BE49-F238E27FC236}">
                <a16:creationId xmlns:a16="http://schemas.microsoft.com/office/drawing/2014/main" id="{EAC91C3F-181B-E44A-998B-FB9375DF9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168" y="2679907"/>
            <a:ext cx="3232464" cy="95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May be an image of text that says 'V Port City Club'">
            <a:extLst>
              <a:ext uri="{FF2B5EF4-FFF2-40B4-BE49-F238E27FC236}">
                <a16:creationId xmlns:a16="http://schemas.microsoft.com/office/drawing/2014/main" id="{56C21EC2-5003-7B93-0A18-6056A9F57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5" y="168290"/>
            <a:ext cx="803874" cy="80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11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179</Words>
  <Application>Microsoft Macintosh PowerPoint</Application>
  <PresentationFormat>On-screen Show (4:3)</PresentationFormat>
  <Paragraphs>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Polar Bear Metric Century</vt:lpstr>
      <vt:lpstr>Polar Bear Metric Sponsors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Bear Metric Century</dc:title>
  <dc:creator>Mike Mabry</dc:creator>
  <cp:lastModifiedBy>Joseph Mabry</cp:lastModifiedBy>
  <cp:revision>33</cp:revision>
  <cp:lastPrinted>2017-12-03T13:50:15Z</cp:lastPrinted>
  <dcterms:created xsi:type="dcterms:W3CDTF">2016-10-27T09:32:55Z</dcterms:created>
  <dcterms:modified xsi:type="dcterms:W3CDTF">2023-10-26T13:44:24Z</dcterms:modified>
</cp:coreProperties>
</file>